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000000"/>
    <a:srgbClr val="C9D8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8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30" y="468"/>
      </p:cViewPr>
      <p:guideLst>
        <p:guide orient="horz" pos="220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636C2-CBFF-4FF3-AC18-50663F007F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EE965B-7C4F-45FF-8FB1-3811EBE804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85767-3704-42DB-81BB-6AAD00502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72AB-E07C-4095-9738-2EA362E06F7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735CAD-7FB7-46A1-B4E7-D299676BF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3AA637-8F1C-4DEC-A3A1-8D4045BCD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D5CA-7404-4321-8771-5D6BB5A1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0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4F044-6D25-4BCF-8D76-4D1C0B9D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D10EDE-B604-425D-AA79-824AB9DB3B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F44B5-54B8-4715-A366-0150F4F0A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72AB-E07C-4095-9738-2EA362E06F7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17BB3-6B3D-4117-AA9E-0D68A5F0B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EE50E-33D1-4348-97A7-89D7F73FD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D5CA-7404-4321-8771-5D6BB5A1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452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9813459-0526-45F4-B43E-D65615386A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ED60FC-0B06-4388-9294-317BA03076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039915-41EE-4A38-8B6A-3BBE38F12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72AB-E07C-4095-9738-2EA362E06F7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600AF-3E20-44E9-B968-4FE63A077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87750-CCE0-467A-AD49-101319697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D5CA-7404-4321-8771-5D6BB5A1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80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46931-05A0-475E-92B9-BA39541DD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57707A-7B76-4EBB-AFE1-0AB020319D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168D8-90C4-4776-B448-5E5AEAE76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72AB-E07C-4095-9738-2EA362E06F7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7C6B6-AC7A-4EDE-9657-5653BF545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CD081C-67A9-47B0-BF27-42726A5EE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D5CA-7404-4321-8771-5D6BB5A1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285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18014-F178-4C07-BFE9-24E28C0BC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F458A1-79F8-4FC8-A416-490210E3CC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F14698-F2ED-46E3-B2B6-587CA5A04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72AB-E07C-4095-9738-2EA362E06F7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59A07C-324E-4131-9E93-1A57A6CEB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06360-7BEF-45EC-BF9E-8AA039EAF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D5CA-7404-4321-8771-5D6BB5A1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289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80507-8534-4D49-886C-E638246E0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0CCC5-63A1-49D4-811C-E505165BD7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5A723F-C178-4355-A867-3DF11B737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363F65-B07F-40DF-BE90-AB9F4FACA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72AB-E07C-4095-9738-2EA362E06F7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A20498-6C18-42B3-AC23-874757B5F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246272-3904-4167-8085-5D41CEB3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D5CA-7404-4321-8771-5D6BB5A1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76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ACEA7-B697-4645-9B1A-EB95BBC43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27A8E1-D63A-435A-909A-4B051EEA42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A85C58-8C27-4B17-9A7C-D47EE528E0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10FD58-8281-443D-AC72-05E55C38FE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69083E-630C-4867-BC8A-7A1948399A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7350B3-E91B-4814-A000-851297059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72AB-E07C-4095-9738-2EA362E06F7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54DFAE-7A94-4EB1-9F2F-E7699A7D5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348E18-1647-4CBC-B3E6-387952C1E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D5CA-7404-4321-8771-5D6BB5A1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859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A748A-401A-47AD-B241-FA5C726B0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A156EF-B26F-4385-85A8-292B00D45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72AB-E07C-4095-9738-2EA362E06F7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EE180D6-8213-4BA1-9D18-ED77DC49E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EE0582-AE16-40BD-B21E-9C2BD88A7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D5CA-7404-4321-8771-5D6BB5A1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8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B9EB3D-BA86-4118-B0F4-5B37CC385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72AB-E07C-4095-9738-2EA362E06F7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AD7F47-764E-44DB-A0AF-1B369CB37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144A62-2EDC-4D57-A481-01CB88736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D5CA-7404-4321-8771-5D6BB5A1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521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D08E6-7FB7-4175-84F0-F6FB7BF98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C67D5-1899-4293-B42F-7072ECFDF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9FED27-7EC7-44D1-B0AB-B98A166A3A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905F76-7190-4B76-B201-2BAC4F7C72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72AB-E07C-4095-9738-2EA362E06F7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68909F-3916-4062-87BA-5C6D942C4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38FE16-6B77-41E9-B1F9-9E3A8DAAD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D5CA-7404-4321-8771-5D6BB5A1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834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E3FA2-B36D-4FDC-81FB-9CCDB3EC3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DA9E72-5EBE-4A5C-B381-113E66ED78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080F82-CBFE-43E0-858A-602013A082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98C283-9551-4E44-A355-CFB9DF320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872AB-E07C-4095-9738-2EA362E06F7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0540AD-BAF3-49AE-B093-51B1F9C85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D96A1-9C1A-4789-9574-B2BB6A7FF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1D5CA-7404-4321-8771-5D6BB5A1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04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EC5C47-E234-475E-BE54-873E7E224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852597-8F87-4979-A3B6-5D4D7F2A2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1DE96A-70B2-4C48-B599-6369773586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872AB-E07C-4095-9738-2EA362E06F7D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E4341-3586-4002-B2F4-D9913C54D2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1023C1-55F4-49A6-987D-B2C93EEEA0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1D5CA-7404-4321-8771-5D6BB5A1C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774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ickandjane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194710/certificate%20border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rickandjane.com/" TargetMode="Externa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194710/certificate%20border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hyperlink" Target="http://www.rickandjane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clipart.org/detail/194710/certificate%20border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hyperlink" Target="http://www.rickandjane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87B7E2D-E70E-444A-99E1-C7F5F2085318}"/>
              </a:ext>
            </a:extLst>
          </p:cNvPr>
          <p:cNvSpPr/>
          <p:nvPr/>
        </p:nvSpPr>
        <p:spPr>
          <a:xfrm>
            <a:off x="539262" y="3313513"/>
            <a:ext cx="5556738" cy="240628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80DD76-3FA7-4D49-ABB9-D871768481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0831" y="382113"/>
            <a:ext cx="7690338" cy="763674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Century" panose="02040604050505020304" pitchFamily="18" charset="0"/>
              </a:rPr>
              <a:t>Small Group Study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7E560D-A5AC-4F21-A6F2-6804F3CEB8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14540" y="2565619"/>
            <a:ext cx="4762920" cy="447448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Acclaimed 8-Book Series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C7AD3E-516A-4C65-A90A-3369F8CD2218}"/>
              </a:ext>
            </a:extLst>
          </p:cNvPr>
          <p:cNvSpPr txBox="1"/>
          <p:nvPr/>
        </p:nvSpPr>
        <p:spPr>
          <a:xfrm>
            <a:off x="783772" y="3336944"/>
            <a:ext cx="29341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You'll Learn how to: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Communicate effectively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Conquer Anger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Forgive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Resolve Conflict </a:t>
            </a:r>
          </a:p>
          <a:p>
            <a:pPr lvl="0"/>
            <a:r>
              <a:rPr lang="en-US" sz="2400" dirty="0"/>
              <a:t> 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32EC92-5CBE-4DED-858F-0E44F7BDE7FB}"/>
              </a:ext>
            </a:extLst>
          </p:cNvPr>
          <p:cNvSpPr txBox="1"/>
          <p:nvPr/>
        </p:nvSpPr>
        <p:spPr>
          <a:xfrm>
            <a:off x="3367872" y="3755690"/>
            <a:ext cx="30530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Solve Problems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Appreciate Differences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Cultivate Intimacy</a:t>
            </a:r>
          </a:p>
          <a:p>
            <a:r>
              <a:rPr lang="en-US" sz="2400" i="1" dirty="0"/>
              <a:t> </a:t>
            </a:r>
            <a:endParaRPr lang="en-US" sz="24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1191E7A-1733-47A2-BBB6-0CEF054141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7210" y="1258189"/>
            <a:ext cx="6057580" cy="116991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8B8BD87C-6572-46A9-8F41-638A1F8D2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0894" y="3269956"/>
            <a:ext cx="5556738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Start Date: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________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Location: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________ </a:t>
            </a: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End Date: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_________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Time: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___________</a:t>
            </a: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00">
            <a:extLst>
              <a:ext uri="{FF2B5EF4-FFF2-40B4-BE49-F238E27FC236}">
                <a16:creationId xmlns:a16="http://schemas.microsoft.com/office/drawing/2014/main" id="{0003F08C-DBC7-4607-A732-4D6D7D0420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1216" y="5652569"/>
            <a:ext cx="3469434" cy="800219"/>
          </a:xfrm>
          <a:prstGeom prst="rect">
            <a:avLst/>
          </a:prstGeom>
          <a:solidFill>
            <a:srgbClr val="F4B08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91440" rIns="9144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Sign Up Today!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858B0E81-D71A-42FF-B181-F54166F9F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412" y="6007708"/>
            <a:ext cx="48307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More info: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www.rickandjane.com</a:t>
            </a:r>
            <a:endParaRPr kumimoji="0" lang="en-US" altLang="en-U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FEC4CF2-9E22-40BB-AE1D-2E92C4E95D82}"/>
              </a:ext>
            </a:extLst>
          </p:cNvPr>
          <p:cNvSpPr/>
          <p:nvPr/>
        </p:nvSpPr>
        <p:spPr>
          <a:xfrm>
            <a:off x="6469000" y="4715534"/>
            <a:ext cx="38148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Cost/Couple:</a:t>
            </a:r>
            <a:r>
              <a:rPr lang="en-US" altLang="en-US" sz="2400" b="1" dirty="0"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</a:t>
            </a:r>
            <a:endParaRPr kumimoji="0" lang="en-US" altLang="en-US" sz="11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97564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5BE1BD1C-BE93-41F3-B3F5-234C3DE6CC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425884" y="-288099"/>
            <a:ext cx="13002016" cy="75030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0000"/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87B7E2D-E70E-444A-99E1-C7F5F2085318}"/>
              </a:ext>
            </a:extLst>
          </p:cNvPr>
          <p:cNvSpPr/>
          <p:nvPr/>
        </p:nvSpPr>
        <p:spPr>
          <a:xfrm>
            <a:off x="539262" y="3313513"/>
            <a:ext cx="5556738" cy="240628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80DD76-3FA7-4D49-ABB9-D871768481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0831" y="382113"/>
            <a:ext cx="7690338" cy="763674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Century" panose="02040604050505020304" pitchFamily="18" charset="0"/>
              </a:rPr>
              <a:t>Small Group Study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7E560D-A5AC-4F21-A6F2-6804F3CEB8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14540" y="2565619"/>
            <a:ext cx="4762920" cy="447448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Acclaimed 8-Book Series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C7AD3E-516A-4C65-A90A-3369F8CD2218}"/>
              </a:ext>
            </a:extLst>
          </p:cNvPr>
          <p:cNvSpPr txBox="1"/>
          <p:nvPr/>
        </p:nvSpPr>
        <p:spPr>
          <a:xfrm>
            <a:off x="783772" y="3336944"/>
            <a:ext cx="29341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You'll Learn how to: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Communicate effectively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Conquer Anger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Forgive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Resolve Conflict </a:t>
            </a:r>
          </a:p>
          <a:p>
            <a:pPr lvl="0"/>
            <a:r>
              <a:rPr lang="en-US" sz="2400" dirty="0"/>
              <a:t> 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32EC92-5CBE-4DED-858F-0E44F7BDE7FB}"/>
              </a:ext>
            </a:extLst>
          </p:cNvPr>
          <p:cNvSpPr txBox="1"/>
          <p:nvPr/>
        </p:nvSpPr>
        <p:spPr>
          <a:xfrm>
            <a:off x="3367872" y="3755690"/>
            <a:ext cx="30530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Solve Problems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Appreciate Differences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Cultivate Intimacy</a:t>
            </a:r>
          </a:p>
          <a:p>
            <a:r>
              <a:rPr lang="en-US" sz="2400" i="1" dirty="0"/>
              <a:t> </a:t>
            </a:r>
            <a:endParaRPr lang="en-US" sz="240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1191E7A-1733-47A2-BBB6-0CEF054141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7210" y="1258189"/>
            <a:ext cx="6057580" cy="1169919"/>
          </a:xfrm>
          <a:prstGeom prst="rect">
            <a:avLst/>
          </a:prstGeom>
        </p:spPr>
      </p:pic>
      <p:sp>
        <p:nvSpPr>
          <p:cNvPr id="7" name="Rectangle 2">
            <a:extLst>
              <a:ext uri="{FF2B5EF4-FFF2-40B4-BE49-F238E27FC236}">
                <a16:creationId xmlns:a16="http://schemas.microsoft.com/office/drawing/2014/main" id="{8B8BD87C-6572-46A9-8F41-638A1F8D2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0894" y="3269956"/>
            <a:ext cx="5556738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Start Date: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________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Location: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________ </a:t>
            </a: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End Date: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_________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Time: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___________</a:t>
            </a: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00">
            <a:extLst>
              <a:ext uri="{FF2B5EF4-FFF2-40B4-BE49-F238E27FC236}">
                <a16:creationId xmlns:a16="http://schemas.microsoft.com/office/drawing/2014/main" id="{0003F08C-DBC7-4607-A732-4D6D7D0420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3518" y="5383448"/>
            <a:ext cx="3469434" cy="800219"/>
          </a:xfrm>
          <a:prstGeom prst="rect">
            <a:avLst/>
          </a:prstGeom>
          <a:solidFill>
            <a:srgbClr val="F4B08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91440" rIns="9144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Sign Up Today!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858B0E81-D71A-42FF-B181-F54166F9F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258" y="5882595"/>
            <a:ext cx="48307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More info: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www.rickandjane.com</a:t>
            </a:r>
            <a:endParaRPr kumimoji="0" lang="en-US" altLang="en-U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FEC4CF2-9E22-40BB-AE1D-2E92C4E95D82}"/>
              </a:ext>
            </a:extLst>
          </p:cNvPr>
          <p:cNvSpPr/>
          <p:nvPr/>
        </p:nvSpPr>
        <p:spPr>
          <a:xfrm>
            <a:off x="6469000" y="4715534"/>
            <a:ext cx="38148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Cost/Couple:</a:t>
            </a:r>
            <a:r>
              <a:rPr lang="en-US" altLang="en-US" sz="2400" b="1" dirty="0"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</a:t>
            </a:r>
            <a:endParaRPr kumimoji="0" lang="en-US" altLang="en-US" sz="11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08971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A8E209CD-495C-4075-A5A1-6B9F216907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137786" y="-150312"/>
            <a:ext cx="12475923" cy="7164887"/>
          </a:xfrm>
          <a:prstGeom prst="rect">
            <a:avLst/>
          </a:prstGeom>
          <a:solidFill>
            <a:srgbClr val="C9D8DD"/>
          </a:solidFill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87B7E2D-E70E-444A-99E1-C7F5F2085318}"/>
              </a:ext>
            </a:extLst>
          </p:cNvPr>
          <p:cNvSpPr/>
          <p:nvPr/>
        </p:nvSpPr>
        <p:spPr>
          <a:xfrm>
            <a:off x="783772" y="2483717"/>
            <a:ext cx="5261988" cy="240628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80DD76-3FA7-4D49-ABB9-D871768481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0831" y="444743"/>
            <a:ext cx="7690338" cy="763674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Century" panose="02040604050505020304" pitchFamily="18" charset="0"/>
              </a:rPr>
              <a:t>Small Group Study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7E560D-A5AC-4F21-A6F2-6804F3CEB8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3514" y="1877879"/>
            <a:ext cx="4762920" cy="447448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Acclaimed 8-Book Series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C7AD3E-516A-4C65-A90A-3369F8CD2218}"/>
              </a:ext>
            </a:extLst>
          </p:cNvPr>
          <p:cNvSpPr txBox="1"/>
          <p:nvPr/>
        </p:nvSpPr>
        <p:spPr>
          <a:xfrm>
            <a:off x="783772" y="2594966"/>
            <a:ext cx="29341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You'll Learn how to: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Communicate effectively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Conquer Anger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Forgive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Resolve Conflict </a:t>
            </a:r>
          </a:p>
          <a:p>
            <a:pPr lvl="0"/>
            <a:r>
              <a:rPr lang="en-US" sz="2400" dirty="0"/>
              <a:t> 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32EC92-5CBE-4DED-858F-0E44F7BDE7FB}"/>
              </a:ext>
            </a:extLst>
          </p:cNvPr>
          <p:cNvSpPr txBox="1"/>
          <p:nvPr/>
        </p:nvSpPr>
        <p:spPr>
          <a:xfrm>
            <a:off x="3317631" y="2963535"/>
            <a:ext cx="272812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Solve Problems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Appreciate Differences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Cultivate Intimacy</a:t>
            </a:r>
          </a:p>
          <a:p>
            <a:r>
              <a:rPr lang="en-US" sz="2400" i="1" dirty="0"/>
              <a:t> </a:t>
            </a:r>
            <a:endParaRPr lang="en-US" sz="24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B8BD87C-6572-46A9-8F41-638A1F8D2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0894" y="3269956"/>
            <a:ext cx="5556738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Start Date: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________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Location: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________ </a:t>
            </a: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End Date: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_________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Time: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___________</a:t>
            </a: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00">
            <a:extLst>
              <a:ext uri="{FF2B5EF4-FFF2-40B4-BE49-F238E27FC236}">
                <a16:creationId xmlns:a16="http://schemas.microsoft.com/office/drawing/2014/main" id="{0003F08C-DBC7-4607-A732-4D6D7D0420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9731" y="5475370"/>
            <a:ext cx="3469434" cy="80021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91440" rIns="9144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Sign Up Today!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858B0E81-D71A-42FF-B181-F54166F9F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039" y="5821845"/>
            <a:ext cx="48307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More info: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www.rickandjane.com</a:t>
            </a:r>
            <a:endParaRPr kumimoji="0" lang="en-US" altLang="en-U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FEC4CF2-9E22-40BB-AE1D-2E92C4E95D82}"/>
              </a:ext>
            </a:extLst>
          </p:cNvPr>
          <p:cNvSpPr/>
          <p:nvPr/>
        </p:nvSpPr>
        <p:spPr>
          <a:xfrm>
            <a:off x="6469000" y="4715534"/>
            <a:ext cx="38148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Cost/Couple:</a:t>
            </a:r>
            <a:r>
              <a:rPr lang="en-US" altLang="en-US" sz="2400" b="1" dirty="0"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</a:t>
            </a:r>
            <a:endParaRPr kumimoji="0" lang="en-US" altLang="en-US" sz="11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80E59B7-48B7-4FF7-BFFD-B3B19D0B24F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411" y="621943"/>
            <a:ext cx="2202058" cy="2186604"/>
          </a:xfrm>
          <a:prstGeom prst="rect">
            <a:avLst/>
          </a:prstGeom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id="{EF61A6A1-7698-4BD1-A55D-B088CA26933A}"/>
              </a:ext>
            </a:extLst>
          </p:cNvPr>
          <p:cNvSpPr txBox="1">
            <a:spLocks/>
          </p:cNvSpPr>
          <p:nvPr/>
        </p:nvSpPr>
        <p:spPr>
          <a:xfrm>
            <a:off x="2215775" y="1234904"/>
            <a:ext cx="7118636" cy="447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i="1" dirty="0"/>
              <a:t>Rick and Jane Learn to Be Married</a:t>
            </a:r>
          </a:p>
        </p:txBody>
      </p:sp>
    </p:spTree>
    <p:extLst>
      <p:ext uri="{BB962C8B-B14F-4D97-AF65-F5344CB8AC3E}">
        <p14:creationId xmlns:p14="http://schemas.microsoft.com/office/powerpoint/2010/main" val="3617095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A8E209CD-495C-4075-A5A1-6B9F216907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250521" y="-150312"/>
            <a:ext cx="12688865" cy="7164887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87B7E2D-E70E-444A-99E1-C7F5F2085318}"/>
              </a:ext>
            </a:extLst>
          </p:cNvPr>
          <p:cNvSpPr/>
          <p:nvPr/>
        </p:nvSpPr>
        <p:spPr>
          <a:xfrm>
            <a:off x="783772" y="2483717"/>
            <a:ext cx="5261988" cy="240628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80DD76-3FA7-4D49-ABB9-D871768481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50831" y="444743"/>
            <a:ext cx="7690338" cy="763674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Century" panose="02040604050505020304" pitchFamily="18" charset="0"/>
              </a:rPr>
              <a:t>Small Group Study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7E560D-A5AC-4F21-A6F2-6804F3CEB8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3514" y="1877879"/>
            <a:ext cx="4762920" cy="447448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Acclaimed 8-Book Series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C7AD3E-516A-4C65-A90A-3369F8CD2218}"/>
              </a:ext>
            </a:extLst>
          </p:cNvPr>
          <p:cNvSpPr txBox="1"/>
          <p:nvPr/>
        </p:nvSpPr>
        <p:spPr>
          <a:xfrm>
            <a:off x="783772" y="2594966"/>
            <a:ext cx="29341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You'll Learn how to: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Communicate effectively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Conquer Anger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Forgive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Resolve Conflict </a:t>
            </a:r>
          </a:p>
          <a:p>
            <a:pPr lvl="0"/>
            <a:r>
              <a:rPr lang="en-US" sz="2400" dirty="0"/>
              <a:t> 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C32EC92-5CBE-4DED-858F-0E44F7BDE7FB}"/>
              </a:ext>
            </a:extLst>
          </p:cNvPr>
          <p:cNvSpPr txBox="1"/>
          <p:nvPr/>
        </p:nvSpPr>
        <p:spPr>
          <a:xfrm>
            <a:off x="3317631" y="2963535"/>
            <a:ext cx="272812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Solve Problems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Appreciate Differences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Cultivate Intimacy</a:t>
            </a:r>
          </a:p>
          <a:p>
            <a:r>
              <a:rPr lang="en-US" sz="2400" i="1" dirty="0"/>
              <a:t> </a:t>
            </a:r>
            <a:endParaRPr lang="en-US" sz="2400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8B8BD87C-6572-46A9-8F41-638A1F8D2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0894" y="3269956"/>
            <a:ext cx="5556738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Start Date: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________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Location: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________ </a:t>
            </a: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End Date: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_________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Time: 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___________</a:t>
            </a:r>
            <a:endParaRPr kumimoji="0" lang="en-US" altLang="en-US" sz="2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00">
            <a:extLst>
              <a:ext uri="{FF2B5EF4-FFF2-40B4-BE49-F238E27FC236}">
                <a16:creationId xmlns:a16="http://schemas.microsoft.com/office/drawing/2014/main" id="{0003F08C-DBC7-4607-A732-4D6D7D0420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9731" y="5475370"/>
            <a:ext cx="3469434" cy="7078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91440" rIns="9144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Sign Up Today!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858B0E81-D71A-42FF-B181-F54166F9F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039" y="5821845"/>
            <a:ext cx="48307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More info: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www.rickandjane.com</a:t>
            </a:r>
            <a:endParaRPr kumimoji="0" lang="en-US" altLang="en-U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FEC4CF2-9E22-40BB-AE1D-2E92C4E95D82}"/>
              </a:ext>
            </a:extLst>
          </p:cNvPr>
          <p:cNvSpPr/>
          <p:nvPr/>
        </p:nvSpPr>
        <p:spPr>
          <a:xfrm>
            <a:off x="6469000" y="4715534"/>
            <a:ext cx="38148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Cost/Couple:</a:t>
            </a:r>
            <a:r>
              <a:rPr lang="en-US" altLang="en-US" sz="2400" b="1" dirty="0"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latin typeface="Century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</a:t>
            </a:r>
            <a:endParaRPr kumimoji="0" lang="en-US" altLang="en-US" sz="11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80E59B7-48B7-4FF7-BFFD-B3B19D0B24F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411" y="621943"/>
            <a:ext cx="2202058" cy="2186604"/>
          </a:xfrm>
          <a:prstGeom prst="rect">
            <a:avLst/>
          </a:prstGeom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id="{EF61A6A1-7698-4BD1-A55D-B088CA26933A}"/>
              </a:ext>
            </a:extLst>
          </p:cNvPr>
          <p:cNvSpPr txBox="1">
            <a:spLocks/>
          </p:cNvSpPr>
          <p:nvPr/>
        </p:nvSpPr>
        <p:spPr>
          <a:xfrm>
            <a:off x="2215775" y="1234904"/>
            <a:ext cx="7118636" cy="4474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b="1" i="1" dirty="0"/>
              <a:t>Rick and Jane Learn to Be Married</a:t>
            </a:r>
          </a:p>
        </p:txBody>
      </p:sp>
    </p:spTree>
    <p:extLst>
      <p:ext uri="{BB962C8B-B14F-4D97-AF65-F5344CB8AC3E}">
        <p14:creationId xmlns:p14="http://schemas.microsoft.com/office/powerpoint/2010/main" val="432946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250</Words>
  <Application>Microsoft Office PowerPoint</Application>
  <PresentationFormat>Widescreen</PresentationFormat>
  <Paragraphs>74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Century</vt:lpstr>
      <vt:lpstr>Times New Roman</vt:lpstr>
      <vt:lpstr>Office Theme</vt:lpstr>
      <vt:lpstr>Small Group Study</vt:lpstr>
      <vt:lpstr>Small Group Study</vt:lpstr>
      <vt:lpstr>Small Group Study</vt:lpstr>
      <vt:lpstr>Small Group Study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Small Group Study</dc:title>
  <dc:creator>Al Ray</dc:creator>
  <cp:lastModifiedBy>Al Ray</cp:lastModifiedBy>
  <cp:revision>5</cp:revision>
  <dcterms:created xsi:type="dcterms:W3CDTF">2026-04-14T03:08:58Z</dcterms:created>
  <dcterms:modified xsi:type="dcterms:W3CDTF">2026-04-14T03:41:23Z</dcterms:modified>
</cp:coreProperties>
</file>